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30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259" r:id="rId26"/>
    <p:sldId id="385" r:id="rId27"/>
    <p:sldId id="421" r:id="rId28"/>
    <p:sldId id="422" r:id="rId29"/>
    <p:sldId id="288" r:id="rId30"/>
    <p:sldId id="289" r:id="rId31"/>
    <p:sldId id="260" r:id="rId32"/>
    <p:sldId id="294" r:id="rId33"/>
    <p:sldId id="290" r:id="rId34"/>
    <p:sldId id="573" r:id="rId35"/>
    <p:sldId id="400" r:id="rId36"/>
    <p:sldId id="383" r:id="rId37"/>
    <p:sldId id="291" r:id="rId38"/>
    <p:sldId id="413" r:id="rId39"/>
    <p:sldId id="414" r:id="rId40"/>
    <p:sldId id="415" r:id="rId41"/>
    <p:sldId id="416" r:id="rId42"/>
    <p:sldId id="441" r:id="rId43"/>
    <p:sldId id="417" r:id="rId44"/>
    <p:sldId id="445" r:id="rId45"/>
    <p:sldId id="384" r:id="rId46"/>
    <p:sldId id="388" r:id="rId47"/>
    <p:sldId id="389" r:id="rId48"/>
    <p:sldId id="390" r:id="rId49"/>
    <p:sldId id="391" r:id="rId50"/>
    <p:sldId id="392" r:id="rId51"/>
    <p:sldId id="394" r:id="rId52"/>
    <p:sldId id="393" r:id="rId53"/>
    <p:sldId id="316" r:id="rId54"/>
    <p:sldId id="317" r:id="rId55"/>
    <p:sldId id="329" r:id="rId56"/>
    <p:sldId id="318" r:id="rId57"/>
    <p:sldId id="633" r:id="rId58"/>
    <p:sldId id="323" r:id="rId59"/>
    <p:sldId id="363" r:id="rId60"/>
    <p:sldId id="324" r:id="rId61"/>
    <p:sldId id="325" r:id="rId62"/>
    <p:sldId id="575" r:id="rId63"/>
    <p:sldId id="576" r:id="rId64"/>
    <p:sldId id="577" r:id="rId65"/>
    <p:sldId id="578" r:id="rId66"/>
    <p:sldId id="579" r:id="rId67"/>
    <p:sldId id="580" r:id="rId68"/>
    <p:sldId id="581" r:id="rId69"/>
    <p:sldId id="582" r:id="rId70"/>
    <p:sldId id="583" r:id="rId71"/>
    <p:sldId id="326" r:id="rId72"/>
    <p:sldId id="328" r:id="rId73"/>
    <p:sldId id="327" r:id="rId74"/>
    <p:sldId id="395" r:id="rId75"/>
    <p:sldId id="396" r:id="rId76"/>
    <p:sldId id="359" r:id="rId77"/>
    <p:sldId id="313" r:id="rId78"/>
    <p:sldId id="279" r:id="rId79"/>
    <p:sldId id="280" r:id="rId80"/>
    <p:sldId id="310" r:id="rId81"/>
    <p:sldId id="504" r:id="rId82"/>
    <p:sldId id="505" r:id="rId83"/>
    <p:sldId id="281" r:id="rId84"/>
    <p:sldId id="282" r:id="rId85"/>
    <p:sldId id="283" r:id="rId86"/>
    <p:sldId id="506" r:id="rId87"/>
    <p:sldId id="284" r:id="rId88"/>
    <p:sldId id="285" r:id="rId89"/>
    <p:sldId id="611" r:id="rId90"/>
    <p:sldId id="286" r:id="rId91"/>
    <p:sldId id="507" r:id="rId92"/>
    <p:sldId id="314" r:id="rId93"/>
    <p:sldId id="287" r:id="rId94"/>
    <p:sldId id="409" r:id="rId95"/>
    <p:sldId id="411" r:id="rId96"/>
    <p:sldId id="262" r:id="rId97"/>
    <p:sldId id="263" r:id="rId98"/>
    <p:sldId id="366" r:id="rId99"/>
    <p:sldId id="404" r:id="rId100"/>
    <p:sldId id="264" r:id="rId101"/>
    <p:sldId id="266" r:id="rId102"/>
    <p:sldId id="364" r:id="rId103"/>
    <p:sldId id="265" r:id="rId104"/>
    <p:sldId id="365" r:id="rId105"/>
    <p:sldId id="381" r:id="rId106"/>
    <p:sldId id="382" r:id="rId107"/>
    <p:sldId id="398" r:id="rId108"/>
    <p:sldId id="272" r:id="rId109"/>
    <p:sldId id="401" r:id="rId110"/>
    <p:sldId id="367" r:id="rId111"/>
    <p:sldId id="634" r:id="rId112"/>
    <p:sldId id="368" r:id="rId113"/>
    <p:sldId id="267" r:id="rId114"/>
    <p:sldId id="402" r:id="rId115"/>
    <p:sldId id="369" r:id="rId116"/>
    <p:sldId id="261" r:id="rId117"/>
    <p:sldId id="370" r:id="rId118"/>
    <p:sldId id="612" r:id="rId119"/>
    <p:sldId id="613" r:id="rId120"/>
    <p:sldId id="614" r:id="rId121"/>
    <p:sldId id="616" r:id="rId122"/>
    <p:sldId id="274" r:id="rId123"/>
    <p:sldId id="405" r:id="rId124"/>
    <p:sldId id="406" r:id="rId125"/>
    <p:sldId id="269" r:id="rId126"/>
    <p:sldId id="371" r:id="rId127"/>
    <p:sldId id="403" r:id="rId128"/>
    <p:sldId id="584" r:id="rId129"/>
    <p:sldId id="268" r:id="rId130"/>
    <p:sldId id="372" r:id="rId131"/>
    <p:sldId id="270" r:id="rId132"/>
    <p:sldId id="273" r:id="rId133"/>
    <p:sldId id="408" r:id="rId134"/>
    <p:sldId id="271" r:id="rId135"/>
    <p:sldId id="295" r:id="rId136"/>
    <p:sldId id="442" r:id="rId137"/>
    <p:sldId id="443" r:id="rId138"/>
    <p:sldId id="444" r:id="rId139"/>
    <p:sldId id="301" r:id="rId140"/>
    <p:sldId id="302" r:id="rId141"/>
    <p:sldId id="304" r:id="rId142"/>
    <p:sldId id="299" r:id="rId143"/>
    <p:sldId id="380" r:id="rId144"/>
    <p:sldId id="305" r:id="rId145"/>
    <p:sldId id="303" r:id="rId146"/>
    <p:sldId id="315" r:id="rId147"/>
    <p:sldId id="306" r:id="rId148"/>
    <p:sldId id="300" r:id="rId149"/>
    <p:sldId id="307" r:id="rId150"/>
    <p:sldId id="308" r:id="rId151"/>
    <p:sldId id="309" r:id="rId152"/>
    <p:sldId id="311" r:id="rId153"/>
    <p:sldId id="412" r:id="rId154"/>
    <p:sldId id="373" r:id="rId155"/>
    <p:sldId id="319" r:id="rId156"/>
    <p:sldId id="374" r:id="rId157"/>
    <p:sldId id="320" r:id="rId158"/>
    <p:sldId id="321" r:id="rId159"/>
    <p:sldId id="322" r:id="rId160"/>
    <p:sldId id="585" r:id="rId161"/>
    <p:sldId id="296" r:id="rId162"/>
    <p:sldId id="377" r:id="rId163"/>
    <p:sldId id="378" r:id="rId164"/>
    <p:sldId id="298" r:id="rId165"/>
    <p:sldId id="339" r:id="rId166"/>
    <p:sldId id="340" r:id="rId167"/>
    <p:sldId id="343" r:id="rId168"/>
    <p:sldId id="376" r:id="rId169"/>
    <p:sldId id="344" r:id="rId170"/>
    <p:sldId id="375" r:id="rId171"/>
    <p:sldId id="586" r:id="rId172"/>
    <p:sldId id="587" r:id="rId173"/>
    <p:sldId id="588" r:id="rId174"/>
    <p:sldId id="379" r:id="rId175"/>
    <p:sldId id="333" r:id="rId176"/>
    <p:sldId id="589" r:id="rId177"/>
    <p:sldId id="590" r:id="rId178"/>
    <p:sldId id="591" r:id="rId179"/>
    <p:sldId id="592" r:id="rId180"/>
    <p:sldId id="335" r:id="rId181"/>
    <p:sldId id="336" r:id="rId182"/>
    <p:sldId id="337" r:id="rId183"/>
    <p:sldId id="338" r:id="rId184"/>
    <p:sldId id="349" r:id="rId185"/>
    <p:sldId id="345" r:id="rId186"/>
    <p:sldId id="346" r:id="rId187"/>
    <p:sldId id="347" r:id="rId188"/>
    <p:sldId id="341" r:id="rId189"/>
    <p:sldId id="348" r:id="rId190"/>
    <p:sldId id="350" r:id="rId191"/>
    <p:sldId id="356" r:id="rId192"/>
    <p:sldId id="357" r:id="rId193"/>
    <p:sldId id="439" r:id="rId194"/>
    <p:sldId id="423" r:id="rId195"/>
    <p:sldId id="427" r:id="rId196"/>
    <p:sldId id="424" r:id="rId197"/>
    <p:sldId id="593" r:id="rId198"/>
    <p:sldId id="425" r:id="rId199"/>
    <p:sldId id="426" r:id="rId200"/>
    <p:sldId id="431" r:id="rId201"/>
    <p:sldId id="428" r:id="rId202"/>
    <p:sldId id="429" r:id="rId203"/>
    <p:sldId id="430" r:id="rId204"/>
    <p:sldId id="432" r:id="rId205"/>
    <p:sldId id="434" r:id="rId206"/>
    <p:sldId id="435" r:id="rId207"/>
    <p:sldId id="436" r:id="rId208"/>
    <p:sldId id="351" r:id="rId209"/>
    <p:sldId id="352" r:id="rId210"/>
    <p:sldId id="353" r:id="rId211"/>
    <p:sldId id="354" r:id="rId212"/>
    <p:sldId id="355" r:id="rId213"/>
    <p:sldId id="594" r:id="rId214"/>
    <p:sldId id="595" r:id="rId215"/>
    <p:sldId id="596" r:id="rId216"/>
    <p:sldId id="597" r:id="rId217"/>
    <p:sldId id="598" r:id="rId218"/>
    <p:sldId id="599" r:id="rId219"/>
    <p:sldId id="600" r:id="rId220"/>
    <p:sldId id="601" r:id="rId221"/>
    <p:sldId id="602" r:id="rId222"/>
    <p:sldId id="604" r:id="rId223"/>
    <p:sldId id="605" r:id="rId224"/>
    <p:sldId id="606" r:id="rId225"/>
    <p:sldId id="607" r:id="rId226"/>
    <p:sldId id="608" r:id="rId227"/>
    <p:sldId id="609" r:id="rId228"/>
    <p:sldId id="610" r:id="rId2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2021/8/2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2021/8/2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metrics-serv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JjOekmoacBg" TargetMode="External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0HAqlphXMQ" TargetMode="External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1drv.ms/x/s!AokwLCEIJTwgg3Cukp5kYjsyp8AL?e=51AD6A" TargetMode="Externa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2021</a:t>
            </a:r>
            <a:r>
              <a:rPr kumimoji="1" lang="zh-CN" altLang="en-US" dirty="0"/>
              <a:t>全球人壽</a:t>
            </a:r>
            <a:r>
              <a:rPr kumimoji="1" lang="zh-TW" altLang="en-US" dirty="0"/>
              <a:t>深入淺出</a:t>
            </a:r>
            <a:r>
              <a:rPr kumimoji="1" lang="en-US" altLang="zh-TW" dirty="0"/>
              <a:t>Container, Kubernetes</a:t>
            </a:r>
            <a:r>
              <a:rPr kumimoji="1" lang="zh-TW" altLang="en-US" dirty="0"/>
              <a:t>與</a:t>
            </a:r>
            <a:r>
              <a:rPr kumimoji="1" lang="en-US" altLang="zh-TW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deployment/</a:t>
            </a:r>
            <a:r>
              <a:rPr lang="en-US" altLang="zh-TW" dirty="0" err="1">
                <a:latin typeface="Times New Roman" panose="02020603050405020304" pitchFamily="18" charset="0"/>
              </a:rPr>
              <a:t>servce</a:t>
            </a:r>
            <a:r>
              <a:rPr lang="en-US" altLang="zh-TW" dirty="0">
                <a:latin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</a:rPr>
              <a:t>nginx-servce.yaml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2021/8/2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b="1" dirty="0"/>
              <a:t>從指定路徑</a:t>
            </a:r>
            <a:r>
              <a:rPr lang="en-US" altLang="zh-CN" b="1" dirty="0"/>
              <a:t>image registry </a:t>
            </a:r>
            <a:r>
              <a:rPr lang="zh-CN" altLang="en-US" b="1" dirty="0"/>
              <a:t>取得</a:t>
            </a:r>
            <a:r>
              <a:rPr lang="en-US" altLang="zh-CN" b="1" dirty="0"/>
              <a:t>image</a:t>
            </a:r>
          </a:p>
          <a:p>
            <a:pPr lvl="2"/>
            <a:r>
              <a:rPr lang="en-US" altLang="zh-TW" b="1" dirty="0"/>
              <a:t>FROM 10.30.1.1/images/python:3.8-alpine3.11</a:t>
            </a:r>
          </a:p>
          <a:p>
            <a:pPr lvl="1"/>
            <a:r>
              <a:rPr lang="zh-CN" altLang="en-US" b="1" dirty="0"/>
              <a:t>只能一組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04FA5-EA13-2642-B8D8-4D61905F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1485"/>
            <a:ext cx="12192000" cy="561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DDD94E-E9D0-E54A-AD7E-27F6549B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" y="5152263"/>
            <a:ext cx="11671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98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3DAA1-2228-014C-BA94-8A46284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658"/>
            <a:ext cx="12192000" cy="16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23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84D27-B957-EE49-B8FC-C544584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855016"/>
            <a:ext cx="1130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481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php-apache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-percent=50 --min=1 --max=4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585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514A0D-47D4-B34F-9FD4-B2CD45F3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8703"/>
            <a:ext cx="12192000" cy="6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40BE91-CCEF-B941-82A4-0DBB1B71D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0169"/>
            <a:ext cx="12192000" cy="11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298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931147-A1D2-2443-A7D0-CD89AAE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696"/>
            <a:ext cx="12192000" cy="1812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B538AC-3C49-9849-89F6-D003ED4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764"/>
            <a:ext cx="12192000" cy="17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8213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D7C2B1-F21A-044A-840B-B8A9867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9063"/>
            <a:ext cx="10515600" cy="40444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571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F30FF-B273-5446-975F-E1E44ADA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9452"/>
            <a:ext cx="10515600" cy="342368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85213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E9C8E-BBCE-8F4E-B67B-D08B9739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- </a:t>
            </a:r>
            <a:r>
              <a:rPr kumimoji="1" lang="zh-CN" altLang="en-US" dirty="0"/>
              <a:t>如果要在</a:t>
            </a:r>
            <a:r>
              <a:rPr kumimoji="1" lang="en-US" altLang="zh-CN" dirty="0"/>
              <a:t>rancher k8s</a:t>
            </a:r>
            <a:r>
              <a:rPr kumimoji="1" lang="zh-CN" altLang="en-US" dirty="0"/>
              <a:t>上使用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4D386D-CD27-854A-AE99-5BA8CFB6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如果要使用</a:t>
            </a:r>
            <a:r>
              <a:rPr kumimoji="1" lang="en-US" altLang="zh-TW" dirty="0"/>
              <a:t>autoscaling </a:t>
            </a:r>
            <a:r>
              <a:rPr kumimoji="1" lang="zh-TW" altLang="en-US" dirty="0"/>
              <a:t>在</a:t>
            </a:r>
            <a:r>
              <a:rPr lang="en-US" altLang="zh-TW" dirty="0"/>
              <a:t>Rancher </a:t>
            </a:r>
            <a:r>
              <a:rPr lang="zh-TW" altLang="en-US" dirty="0"/>
              <a:t>部署出來的</a:t>
            </a:r>
            <a:r>
              <a:rPr lang="en-US" altLang="zh-TW" dirty="0" err="1"/>
              <a:t>kubernets</a:t>
            </a:r>
            <a:r>
              <a:rPr lang="zh-TW" altLang="en-US" dirty="0"/>
              <a:t>，需要安裝 </a:t>
            </a:r>
            <a:r>
              <a:rPr lang="en-US" altLang="zh-TW" dirty="0"/>
              <a:t>metrics-server </a:t>
            </a:r>
            <a:r>
              <a:rPr lang="en-US" altLang="zh-TW" dirty="0">
                <a:hlinkClick r:id="rId2"/>
              </a:rPr>
              <a:t>https://github.com/kubernetes-sigs/metrics-server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E2986-C716-D349-B3FB-A6CBA73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D5D00-9FCD-FE41-ACA4-DC3B900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717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217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3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4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13417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959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969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518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282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77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805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94032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0857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44888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365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45311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51262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-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98775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-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005380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590850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Ubuntu install helm client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08823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2777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6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52109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cd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225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86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0283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931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0272"/>
            <a:ext cx="10515600" cy="344204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920409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392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4940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700" y="1854994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208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209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210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F705B42-0856-5D43-BC9B-C980FC84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</a:t>
            </a:r>
            <a:r>
              <a:rPr lang="en-US" altLang="zh-TW" dirty="0"/>
              <a:t>Use </a:t>
            </a:r>
            <a:r>
              <a:rPr lang="en-US" altLang="zh-TW" dirty="0" err="1"/>
              <a:t>kubeadmin</a:t>
            </a:r>
            <a:r>
              <a:rPr lang="en-US" altLang="zh-TW" dirty="0"/>
              <a:t> install </a:t>
            </a:r>
            <a:r>
              <a:rPr lang="en-US" altLang="zh-TW" dirty="0" err="1"/>
              <a:t>kubernetes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46E3E8D-5D4D-A747-A6A3-0C246AC6B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影片連結：</a:t>
            </a:r>
            <a:r>
              <a:rPr lang="en-US" altLang="zh-TW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altLang="zh-TW" dirty="0" err="1">
                <a:solidFill>
                  <a:schemeClr val="tx1"/>
                </a:solidFill>
                <a:hlinkClick r:id="rId2"/>
              </a:rPr>
              <a:t>youtu.be</a:t>
            </a:r>
            <a:r>
              <a:rPr lang="en-US" altLang="zh-TW" dirty="0">
                <a:solidFill>
                  <a:schemeClr val="tx1"/>
                </a:solidFill>
                <a:hlinkClick r:id="rId2"/>
              </a:rPr>
              <a:t>/</a:t>
            </a:r>
            <a:r>
              <a:rPr lang="en-US" altLang="zh-TW" dirty="0" err="1">
                <a:solidFill>
                  <a:schemeClr val="tx1"/>
                </a:solidFill>
                <a:hlinkClick r:id="rId2"/>
              </a:rPr>
              <a:t>JjOekmoacBg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9A934B-5D3D-9F4A-8CE9-921F8CD6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F2D6B2-34DD-D240-B72B-FE1DDD34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65284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4F2F420-8FFE-7D4A-B2E8-B3A2CCC8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Kubeadmin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6238CE4-C96E-8B4C-BE14-4011DBD8D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2019</a:t>
            </a:r>
            <a:r>
              <a:rPr lang="zh-CN" altLang="en-US" dirty="0"/>
              <a:t>年開始支援</a:t>
            </a:r>
            <a:r>
              <a:rPr lang="en-US" altLang="zh-TW" dirty="0"/>
              <a:t>generally available</a:t>
            </a:r>
          </a:p>
          <a:p>
            <a:r>
              <a:rPr lang="zh-TW" altLang="en-US" dirty="0"/>
              <a:t>最低規格</a:t>
            </a:r>
            <a:r>
              <a:rPr lang="en-US" altLang="zh-TW" dirty="0"/>
              <a:t>2 cores, 2G Ram, 10G disk</a:t>
            </a:r>
          </a:p>
          <a:p>
            <a:r>
              <a:rPr lang="zh-CN" altLang="en-US" dirty="0"/>
              <a:t>可自行選擇</a:t>
            </a:r>
            <a:r>
              <a:rPr lang="en-US" altLang="zh-CN" dirty="0"/>
              <a:t>CRI(Container Runtime interface)</a:t>
            </a:r>
          </a:p>
          <a:p>
            <a:pPr lvl="1"/>
            <a:r>
              <a:rPr lang="en-US" altLang="zh-TW" dirty="0"/>
              <a:t>K8s v1.20</a:t>
            </a:r>
            <a:r>
              <a:rPr lang="zh-CN" altLang="en-US" dirty="0"/>
              <a:t>後，不指定</a:t>
            </a:r>
            <a:r>
              <a:rPr lang="en-US" altLang="zh-CN" dirty="0"/>
              <a:t>default CRI</a:t>
            </a:r>
          </a:p>
          <a:p>
            <a:pPr lvl="1"/>
            <a:r>
              <a:rPr lang="zh-CN" altLang="en-US" dirty="0"/>
              <a:t>支援</a:t>
            </a:r>
            <a:endParaRPr lang="en-US" altLang="zh-CN" dirty="0"/>
          </a:p>
          <a:p>
            <a:pPr lvl="2"/>
            <a:r>
              <a:rPr lang="en-US" altLang="zh-CN" dirty="0"/>
              <a:t>Docker</a:t>
            </a:r>
          </a:p>
          <a:p>
            <a:pPr lvl="2"/>
            <a:r>
              <a:rPr lang="en-US" altLang="zh-CN" dirty="0" err="1"/>
              <a:t>Containerd</a:t>
            </a:r>
            <a:endParaRPr lang="en-US" altLang="zh-CN" dirty="0"/>
          </a:p>
          <a:p>
            <a:pPr lvl="2"/>
            <a:r>
              <a:rPr lang="en-US" altLang="zh-TW" dirty="0"/>
              <a:t>CRI-O</a:t>
            </a:r>
            <a:endParaRPr lang="en-US" altLang="zh-CN" dirty="0"/>
          </a:p>
          <a:p>
            <a:pPr lvl="2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8711BE-8989-0A42-B098-635498E6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EB8D36-DC81-B14F-858A-158F4DE5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09629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9B65F-ED2F-4544-A82B-00AF9836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9A9583-EE51-3F4A-B32D-D7C94E72C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初始化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參數</a:t>
            </a:r>
            <a:endParaRPr kumimoji="1" lang="en-US" altLang="zh-TW" dirty="0"/>
          </a:p>
          <a:p>
            <a:pPr lvl="2"/>
            <a:r>
              <a:rPr lang="en-US" altLang="zh-TW" dirty="0"/>
              <a:t>--pod-network-</a:t>
            </a:r>
            <a:r>
              <a:rPr lang="en-US" altLang="zh-TW" dirty="0" err="1"/>
              <a:t>cidr</a:t>
            </a:r>
            <a:r>
              <a:rPr lang="en-US" altLang="zh-TW" dirty="0"/>
              <a:t>=192.168.0.0/16</a:t>
            </a:r>
            <a:endParaRPr kumimoji="1" lang="en-US" altLang="zh-TW" dirty="0"/>
          </a:p>
          <a:p>
            <a:pPr lvl="3"/>
            <a:r>
              <a:rPr kumimoji="1" lang="zh-CN" altLang="en-US" dirty="0"/>
              <a:t>指定</a:t>
            </a:r>
            <a:r>
              <a:rPr kumimoji="1" lang="en-US" altLang="zh-CN" dirty="0"/>
              <a:t>pod</a:t>
            </a:r>
            <a:r>
              <a:rPr kumimoji="1" lang="zh-CN" altLang="en-US" dirty="0"/>
              <a:t>使用網路</a:t>
            </a:r>
            <a:r>
              <a:rPr kumimoji="1" lang="en-US" altLang="zh-CN" dirty="0"/>
              <a:t>CIDR</a:t>
            </a:r>
          </a:p>
          <a:p>
            <a:r>
              <a:rPr kumimoji="1" lang="en-US" altLang="zh-CN" dirty="0" err="1"/>
              <a:t>Kubeadm</a:t>
            </a:r>
            <a:r>
              <a:rPr kumimoji="1" lang="en-US" altLang="zh-CN" dirty="0"/>
              <a:t> reset</a:t>
            </a:r>
          </a:p>
          <a:p>
            <a:pPr lvl="1"/>
            <a:r>
              <a:rPr kumimoji="1" lang="zh-CN" altLang="en-US" dirty="0"/>
              <a:t>還原至</a:t>
            </a:r>
            <a:r>
              <a:rPr kumimoji="1" lang="en-US" altLang="zh-CN" dirty="0" err="1"/>
              <a:t>kubeadm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之前的狀態</a:t>
            </a:r>
            <a:endParaRPr kumimoji="1" lang="en-US" altLang="zh-CN" dirty="0"/>
          </a:p>
          <a:p>
            <a:pPr lvl="1"/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36268E-27A9-1447-812A-C85FAA8D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8F951A-3BFD-3D40-9E52-39211591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58810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04F5E-9A77-6A42-BB12-44E084B3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zh-CN" altLang="en-US" dirty="0"/>
              <a:t>安裝</a:t>
            </a:r>
            <a:r>
              <a:rPr kumimoji="1" lang="en-US" altLang="zh-CN" dirty="0"/>
              <a:t> (master, slave)-1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A52847-2CB0-9D43-AABE-E64A4C0D3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K8s/kubeadm_install_ubuntu16_install_kubeadm.sh</a:t>
            </a:r>
          </a:p>
          <a:p>
            <a:r>
              <a:rPr kumimoji="1" lang="zh-CN" altLang="en-US" dirty="0"/>
              <a:t>設定</a:t>
            </a:r>
            <a:r>
              <a:rPr kumimoji="1" lang="en-US" altLang="zh-CN" dirty="0" err="1"/>
              <a:t>linux</a:t>
            </a:r>
            <a:r>
              <a:rPr kumimoji="1" lang="en-US" altLang="zh-CN" dirty="0"/>
              <a:t> network </a:t>
            </a:r>
            <a:r>
              <a:rPr kumimoji="1" lang="en-US" altLang="zh-CN" dirty="0" err="1"/>
              <a:t>fileter</a:t>
            </a:r>
            <a:r>
              <a:rPr kumimoji="1" lang="zh-CN" altLang="en-US" dirty="0"/>
              <a:t>可過濾</a:t>
            </a:r>
            <a:r>
              <a:rPr kumimoji="1" lang="en-US" altLang="zh-CN" dirty="0"/>
              <a:t>IPv4,</a:t>
            </a:r>
            <a:r>
              <a:rPr kumimoji="1" lang="zh-TW" altLang="en-US" dirty="0"/>
              <a:t> </a:t>
            </a:r>
            <a:r>
              <a:rPr kumimoji="1" lang="en-US" altLang="zh-TW" dirty="0"/>
              <a:t>IPv6</a:t>
            </a:r>
            <a:r>
              <a:rPr kumimoji="1" lang="zh-CN" altLang="en-US" dirty="0"/>
              <a:t>封包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22C132-273D-CB4E-AAC2-4A5D22E7C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DE3538-8DEB-094C-8090-6F94DE36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4F4628-FDE8-CB45-A0D1-7DA043BD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80" y="3811016"/>
            <a:ext cx="6324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3505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CF97E1-CCC8-4B47-86DE-90318782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zh-CN" altLang="en-US" dirty="0"/>
              <a:t>安裝</a:t>
            </a:r>
            <a:r>
              <a:rPr kumimoji="1" lang="en-US" altLang="zh-CN" dirty="0"/>
              <a:t> (master, slave)-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CEE7BB-D90C-AB4E-9CA1-847EAF96C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安裝</a:t>
            </a:r>
            <a:r>
              <a:rPr kumimoji="1" lang="en-US" altLang="zh-CN" dirty="0" err="1"/>
              <a:t>kubelet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kubectl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kubeadm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docker.io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A966F9-91C2-C140-9161-7753460D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FB40C5-0026-8D41-8EA2-A0984677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DB6C8C-9502-054E-9CA8-D30C8F94B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2982"/>
            <a:ext cx="12192000" cy="34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4818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89CCFA-6240-4C4F-BEDA-8DFF18B7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master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D05032-A7B6-B744-A086-CD11D4EF1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admin config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78B6C9-23A6-2D4B-A37F-C46D1266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0EE1A9-BD50-0A48-93DF-608527D0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D67AFD-FEB0-3D4B-AF2C-D3150879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311"/>
            <a:ext cx="12192000" cy="13433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C1ACD5F-B8AC-6B4F-B528-B4E4F007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8494"/>
            <a:ext cx="12192000" cy="14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7739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8EEF-428B-0046-9704-93A51518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master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2E079F-D073-6441-8473-57D95518F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安裝</a:t>
            </a:r>
            <a:r>
              <a:rPr kumimoji="1" lang="en-US" altLang="zh-CN" dirty="0"/>
              <a:t>Calico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51B11B-D7C0-184A-9FD5-55EF01D9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F714C-D6CB-C147-8E55-46E46279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D27C54-2B94-B645-83FC-0D44A6DB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3697"/>
            <a:ext cx="12192000" cy="14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73F837-F625-0043-B13C-8E7E0EA4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Kubeadm</a:t>
            </a:r>
            <a:r>
              <a:rPr kumimoji="1" lang="en-US" altLang="zh-TW" dirty="0"/>
              <a:t> master node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7400A6-135C-9746-A590-2F24C1E3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驗證節點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5A9749-4504-D049-93EF-C4693707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88407A-9D0D-554D-9469-D54536CF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E8AD07-2634-064E-9341-DFE28FA5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032"/>
            <a:ext cx="12192000" cy="18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204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B76A0-4E45-3345-B81A-B6660D91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C: </a:t>
            </a:r>
            <a:r>
              <a:rPr lang="en-US" altLang="zh-TW" dirty="0"/>
              <a:t>Use </a:t>
            </a:r>
            <a:r>
              <a:rPr lang="en-US" altLang="zh-TW" dirty="0" err="1"/>
              <a:t>kubespray</a:t>
            </a:r>
            <a:r>
              <a:rPr lang="en-US" altLang="zh-TW" dirty="0"/>
              <a:t> install </a:t>
            </a:r>
            <a:r>
              <a:rPr lang="en-US" altLang="zh-TW" dirty="0" err="1"/>
              <a:t>kubernetes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5BAD0D-CA6C-FC46-B7B4-429895240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tx1"/>
                </a:solidFill>
              </a:rPr>
              <a:t>影片連結</a:t>
            </a:r>
            <a:r>
              <a:rPr kumimoji="1" lang="en-US" altLang="zh-TW" dirty="0">
                <a:solidFill>
                  <a:schemeClr val="tx1"/>
                </a:solidFill>
              </a:rPr>
              <a:t>:</a:t>
            </a:r>
            <a:r>
              <a:rPr kumimoji="1" lang="zh-TW" altLang="en-US" dirty="0">
                <a:solidFill>
                  <a:schemeClr val="tx1"/>
                </a:solidFill>
              </a:rPr>
              <a:t> </a:t>
            </a:r>
            <a:r>
              <a:rPr kumimoji="1" lang="en-US" altLang="zh-TW" dirty="0">
                <a:solidFill>
                  <a:schemeClr val="tx1"/>
                </a:solidFill>
                <a:hlinkClick r:id="rId2"/>
              </a:rPr>
              <a:t>https://</a:t>
            </a:r>
            <a:r>
              <a:rPr kumimoji="1" lang="en-US" altLang="zh-TW" dirty="0" err="1">
                <a:solidFill>
                  <a:schemeClr val="tx1"/>
                </a:solidFill>
                <a:hlinkClick r:id="rId2"/>
              </a:rPr>
              <a:t>youtu.be</a:t>
            </a:r>
            <a:r>
              <a:rPr kumimoji="1" lang="en-US" altLang="zh-TW" dirty="0">
                <a:solidFill>
                  <a:schemeClr val="tx1"/>
                </a:solidFill>
                <a:hlinkClick r:id="rId2"/>
              </a:rPr>
              <a:t>/n0HAqlphXMQ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367150-233B-404B-8777-29266008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F584CC-BA01-6940-A5E8-124A8249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791067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928BBF-7292-A643-98CC-D00D1DBE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C6A85D-788F-594B-9CA7-ED6E385F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production</a:t>
            </a:r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Ansible v2.9</a:t>
            </a:r>
            <a:r>
              <a:rPr kumimoji="1" lang="zh-TW" altLang="en-US" dirty="0"/>
              <a:t> 進行部署</a:t>
            </a:r>
            <a:endParaRPr kumimoji="1" lang="en-US" altLang="zh-TW" dirty="0"/>
          </a:p>
          <a:p>
            <a:r>
              <a:rPr kumimoji="1" lang="zh-TW" altLang="en-US" dirty="0"/>
              <a:t>支援跨</a:t>
            </a:r>
            <a:r>
              <a:rPr kumimoji="1" lang="zh-CN" altLang="en-US" dirty="0"/>
              <a:t>不同</a:t>
            </a:r>
            <a:r>
              <a:rPr kumimoji="1" lang="en-US" altLang="zh-CN" dirty="0" err="1"/>
              <a:t>linux</a:t>
            </a:r>
            <a:r>
              <a:rPr kumimoji="1" lang="en-US" altLang="zh-CN" dirty="0"/>
              <a:t> </a:t>
            </a:r>
            <a:r>
              <a:rPr kumimoji="1" lang="zh-CN" altLang="en-US" dirty="0"/>
              <a:t>版本</a:t>
            </a:r>
            <a:endParaRPr kumimoji="1" lang="en-US" altLang="zh-CN" dirty="0"/>
          </a:p>
          <a:p>
            <a:r>
              <a:rPr kumimoji="1" lang="zh-CN" altLang="en-US" dirty="0"/>
              <a:t>支援</a:t>
            </a:r>
            <a:r>
              <a:rPr kumimoji="1" lang="en-US" altLang="zh-CN" dirty="0"/>
              <a:t>K8s v1.18</a:t>
            </a:r>
            <a:r>
              <a:rPr kumimoji="1" lang="zh-CN" altLang="en-US" dirty="0"/>
              <a:t>及以後版本</a:t>
            </a:r>
            <a:endParaRPr kumimoji="1" lang="en-US" altLang="zh-CN" dirty="0"/>
          </a:p>
          <a:p>
            <a:r>
              <a:rPr kumimoji="1" lang="zh-CN" altLang="en-US" dirty="0"/>
              <a:t>預設使用</a:t>
            </a:r>
            <a:r>
              <a:rPr kumimoji="1" lang="en-US" altLang="zh-CN" dirty="0"/>
              <a:t>docker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calico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776DB-0E67-0D43-B785-1316DC21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844D31-2ABF-944A-B2FB-B0578777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44750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E8857-F049-6A42-B166-A63BB0E4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部署前準備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6E6417-C059-014B-BB3C-929BF806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節點間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互通免密碼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TW" dirty="0"/>
              <a:t>python3</a:t>
            </a:r>
          </a:p>
          <a:p>
            <a:pPr lvl="2"/>
            <a:r>
              <a:rPr lang="en-US" altLang="zh-TW" dirty="0" err="1"/>
              <a:t>sudo</a:t>
            </a:r>
            <a:r>
              <a:rPr lang="en-US" altLang="zh-TW" dirty="0"/>
              <a:t> apt-get install </a:t>
            </a:r>
            <a:r>
              <a:rPr lang="en-US" altLang="zh-TW" dirty="0" err="1"/>
              <a:t>libssl</a:t>
            </a:r>
            <a:r>
              <a:rPr lang="en-US" altLang="zh-TW" dirty="0"/>
              <a:t>-dev python3-pip -y</a:t>
            </a:r>
          </a:p>
          <a:p>
            <a:pPr lvl="2"/>
            <a:endParaRPr kumimoji="1" lang="en-US" altLang="zh-CN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97EDF4-336E-404A-B854-E50A581E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65B061-B0CF-394B-ADD4-5BE3ED34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20A752-996E-9F42-A6D9-4772FA38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79" y="609601"/>
            <a:ext cx="5152571" cy="31038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FF3FB5-D03B-8748-91E7-951A6DDD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034" y="4446524"/>
            <a:ext cx="70739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5347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B10AF-BC40-4D44-BEFF-7A80A37D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B194B-5069-4F4C-8804-9AA46D28A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lang="en-US" altLang="zh-TW" dirty="0" err="1"/>
              <a:t>Kubespray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CN" altLang="en-US" dirty="0"/>
              <a:t>安裝套件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39EBEF-0912-6842-9FEE-86CB15D1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1BBA51-C9F2-F140-96BD-0DBD9217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A3E670-F038-B44A-B549-9D215836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32" y="2621215"/>
            <a:ext cx="7759700" cy="1460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BAC41D4-6242-9044-B609-656E69F9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35" y="5316711"/>
            <a:ext cx="5549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3449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3E031-FAA6-B24E-88EB-939B86C8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F5198D-E4D2-1D49-BEB5-57214632B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建立範本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設定節點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A7AE06-ACBC-1B44-9514-B538DE35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F08890-D937-C348-911B-A3B2F1F7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32656E-B094-5C4D-8A96-2BADDFB16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2984500"/>
            <a:ext cx="5778500" cy="88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838D9F-A50C-5C41-808A-7BF8BD83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4816"/>
            <a:ext cx="12192000" cy="13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4996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C185D-DB17-154D-9793-7B934062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FA17B5-2F13-1B49-8885-0F2587994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r>
              <a:rPr kumimoji="1" lang="zh-CN" altLang="en-US" dirty="0"/>
              <a:t>調整設定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建立</a:t>
            </a:r>
            <a:r>
              <a:rPr kumimoji="1" lang="en-US" altLang="zh-CN" dirty="0"/>
              <a:t>k8s cluster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419066-FFA1-744D-9D0C-AC7AB426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FE4C72-5B6B-1140-AD44-C693C8D7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9962651-2C6E-104E-8182-02BF5C91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863850"/>
            <a:ext cx="9944100" cy="11303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7651B4-904E-E54A-8804-48F75A45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5283199"/>
            <a:ext cx="11684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0673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11F2C-F354-8F43-A33B-7EB92A47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A2B7E5-151B-7149-B1EB-E51B4A0FE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部署完成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B0F4D9-1486-5345-8B50-83663798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E2753A-A23C-2B4C-848C-8108A141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BA7E01-3950-FA40-8C8C-B498A714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76" y="2615463"/>
            <a:ext cx="7668768" cy="408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9546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6478C-A2AD-6642-AC8E-1E7F46A2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Kubespray</a:t>
            </a:r>
            <a:r>
              <a:rPr lang="zh-TW" altLang="en-US" dirty="0"/>
              <a:t> </a:t>
            </a:r>
            <a:r>
              <a:rPr lang="zh-CN" altLang="en-US" dirty="0"/>
              <a:t>安裝</a:t>
            </a:r>
            <a:r>
              <a:rPr lang="en-US" altLang="zh-TW" dirty="0"/>
              <a:t>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97122B-638C-A546-90E8-C0BA4589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kumimoji="1" lang="en-US" altLang="zh-CN" dirty="0"/>
              <a:t>admin config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C518E3-F345-FE48-A2EE-DE0ABF46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8808B4-8D3F-CA45-A914-09B3D615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E11887-D281-4847-9A14-60D0BCD7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660650"/>
            <a:ext cx="6985000" cy="1536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57A85EF-9B72-DD4B-9177-9D7F4CF80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22" y="5338482"/>
            <a:ext cx="4940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49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RUN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version="0.1"</a:t>
            </a:r>
          </a:p>
          <a:p>
            <a:pPr marL="0" indent="0">
              <a:buNone/>
            </a:pPr>
            <a:r>
              <a:rPr lang="en-US" altLang="zh-TW" dirty="0"/>
              <a:t>LABEL owner="</a:t>
            </a:r>
            <a:r>
              <a:rPr lang="en-US" altLang="zh-TW" dirty="0" err="1"/>
              <a:t>yuwei</a:t>
            </a:r>
            <a:r>
              <a:rPr lang="en-US" altLang="zh-TW" dirty="0"/>
              <a:t> chou"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kumimoji="1" lang="en-US" altLang="zh-TW" sz="3200" dirty="0">
                <a:hlinkClick r:id="rId5"/>
              </a:rPr>
              <a:t>https://1drv.ms/x/s!AokwLCEIJTwgg3Cukp5kYjsyp8AL?e=51AD6A</a:t>
            </a:r>
            <a:endParaRPr kumimoji="1"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設定檔，不論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up, exited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290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7302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8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070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600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29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-d: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55" y="3388571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186" y="5139018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9" y="2737543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3462"/>
            <a:ext cx="10515600" cy="39356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3EE81A1B-1E5D-FD4E-9F0D-2A8ED15CB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222" y="1825625"/>
            <a:ext cx="7517555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7E47F1B-8C7D-7D47-B53B-51AB91CFF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632" y="1825625"/>
            <a:ext cx="7504736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52703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0BD74C0-2276-E04F-B54A-FD1CF8F98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266" y="1825625"/>
            <a:ext cx="7545468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1FDA9DF-47ED-F442-AFA4-62ACE12D4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314" y="1825625"/>
            <a:ext cx="7551372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FFBB9B4-7846-8644-9833-25C97CC00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850" y="1825625"/>
            <a:ext cx="74542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0F466BF-3366-B443-ACDA-A0EB4F769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510" y="1825625"/>
            <a:ext cx="816898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EFCDFA4-61F3-784C-B94D-7EFB9D62E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400" y="1825625"/>
            <a:ext cx="8181199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44174"/>
            <a:ext cx="10515600" cy="2514239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2D12DA-609D-8C46-8492-7BA841309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845" y="1825625"/>
            <a:ext cx="8250309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啟動效率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運算效能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701" y="1825625"/>
            <a:ext cx="8926597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25" y="1825625"/>
            <a:ext cx="669995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2021/8/2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4362</TotalTime>
  <Words>5814</Words>
  <Application>Microsoft Macintosh PowerPoint</Application>
  <PresentationFormat>寬螢幕</PresentationFormat>
  <Paragraphs>1404</Paragraphs>
  <Slides>228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228</vt:i4>
      </vt:variant>
    </vt:vector>
  </HeadingPairs>
  <TitlesOfParts>
    <vt:vector size="232" baseType="lpstr">
      <vt:lpstr>Microsoft JhengHei UI</vt:lpstr>
      <vt:lpstr>Arial</vt:lpstr>
      <vt:lpstr>Times New Roman</vt:lpstr>
      <vt:lpstr>Office 佈景主題</vt:lpstr>
      <vt:lpstr>2021全球人壽深入淺出Container, Kubernetes與GKE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Dockerfile Ubuntu16</vt:lpstr>
      <vt:lpstr>Python Flask API Dockerfile</vt:lpstr>
      <vt:lpstr>Java-tomcat Dockerfile</vt:lpstr>
      <vt:lpstr>Java-tomcat build and run 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- 除錯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Kubernetes 部署中</vt:lpstr>
      <vt:lpstr>部署完成，點選右上角kubeconfig file.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- 部署受壓測端deploy</vt:lpstr>
      <vt:lpstr>K8s auto scaling -部署受壓測端service </vt:lpstr>
      <vt:lpstr>K8s auto scaling -部署壓測別人pod </vt:lpstr>
      <vt:lpstr>K8s - autoscaling - 設定AutoScale</vt:lpstr>
      <vt:lpstr>K8s - autoscaling - 進行壓測 </vt:lpstr>
      <vt:lpstr>K8s - autoscaling - 監控hpa</vt:lpstr>
      <vt:lpstr>K8s - autoscaling - 監控pod</vt:lpstr>
      <vt:lpstr>K8s - autoscaling - 停止壓測後</vt:lpstr>
      <vt:lpstr>K8s - autoscaling - 如果要在rancher k8s上使用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Helm</vt:lpstr>
      <vt:lpstr>Helm - introduction 1</vt:lpstr>
      <vt:lpstr>Helm - introduction 2</vt:lpstr>
      <vt:lpstr>PowerPoint 簡報</vt:lpstr>
      <vt:lpstr>Ubuntu install helm client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附錄A: window login to cloud VM by putty - 下載Putty ，填入id@ip</vt:lpstr>
      <vt:lpstr>附錄A: window login to cloud VM by putty - 左邊Connectopn/SSH/Auth</vt:lpstr>
      <vt:lpstr>附錄A: window login to cloud VM by putty - 選擇Private key file auth</vt:lpstr>
      <vt:lpstr>附錄A: window login to cloud VM by putty - 選擇k8s.ppk</vt:lpstr>
      <vt:lpstr>附錄A: window login to cloud VM by putty - 即可登入</vt:lpstr>
      <vt:lpstr>附錄B: Use kubeadmin install kubernetes</vt:lpstr>
      <vt:lpstr>Kubeadmin</vt:lpstr>
      <vt:lpstr>Kubeadm 指令 </vt:lpstr>
      <vt:lpstr>Kubeadm 安裝 (master, slave)-1</vt:lpstr>
      <vt:lpstr>Kubeadm 安裝 (master, slave)- -2</vt:lpstr>
      <vt:lpstr>Kubeadm master node -1</vt:lpstr>
      <vt:lpstr>Kubeadm master node -2</vt:lpstr>
      <vt:lpstr>Kubeadm master node -3</vt:lpstr>
      <vt:lpstr>附錄C: Use kubespray install kubernetes</vt:lpstr>
      <vt:lpstr>Kubespray </vt:lpstr>
      <vt:lpstr>Kubespray 部署前準備</vt:lpstr>
      <vt:lpstr>Kubespray 安裝 -1</vt:lpstr>
      <vt:lpstr>Kubespray 安裝 -2</vt:lpstr>
      <vt:lpstr>Kubespray 安裝 -3</vt:lpstr>
      <vt:lpstr>Kubespray 安裝 -4</vt:lpstr>
      <vt:lpstr>Kubespray 安裝 -4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248</cp:revision>
  <dcterms:created xsi:type="dcterms:W3CDTF">2020-05-19T05:29:00Z</dcterms:created>
  <dcterms:modified xsi:type="dcterms:W3CDTF">2021-08-02T06:04:19Z</dcterms:modified>
</cp:coreProperties>
</file>